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handoutMasterIdLst>
    <p:handoutMasterId r:id="rId17"/>
  </p:handoutMasterIdLst>
  <p:sldIdLst>
    <p:sldId id="267" r:id="rId5"/>
    <p:sldId id="260" r:id="rId6"/>
    <p:sldId id="263" r:id="rId7"/>
    <p:sldId id="277" r:id="rId8"/>
    <p:sldId id="284" r:id="rId9"/>
    <p:sldId id="285" r:id="rId10"/>
    <p:sldId id="286" r:id="rId11"/>
    <p:sldId id="287" r:id="rId12"/>
    <p:sldId id="289" r:id="rId13"/>
    <p:sldId id="290" r:id="rId14"/>
    <p:sldId id="292" r:id="rId15"/>
    <p:sldId id="2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C428"/>
    <a:srgbClr val="B5C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5" autoAdjust="0"/>
    <p:restoredTop sz="94751" autoAdjust="0"/>
  </p:normalViewPr>
  <p:slideViewPr>
    <p:cSldViewPr snapToGrid="0" snapToObjects="1">
      <p:cViewPr>
        <p:scale>
          <a:sx n="99" d="100"/>
          <a:sy n="99" d="100"/>
        </p:scale>
        <p:origin x="-66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193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E09738-113D-F649-9C26-AE059E511F89}" type="datetimeFigureOut">
              <a:rPr lang="en-US" smtClean="0"/>
              <a:t>16-04-14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9B58E-FE52-3D4F-A31D-12F680402C55}" type="slidenum">
              <a:rPr lang="en-US" smtClean="0"/>
              <a:t>‹#›</a:t>
            </a:fld>
            <a:endParaRPr lang="en-US"/>
          </a:p>
        </p:txBody>
      </p:sp>
    </p:spTree>
    <p:extLst>
      <p:ext uri="{BB962C8B-B14F-4D97-AF65-F5344CB8AC3E}">
        <p14:creationId xmlns:p14="http://schemas.microsoft.com/office/powerpoint/2010/main" val="26602591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over 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58600" y="1368292"/>
            <a:ext cx="7599600" cy="1204683"/>
          </a:xfrm>
        </p:spPr>
        <p:txBody>
          <a:bodyPr lIns="0" tIns="0" rIns="0" bIns="0" anchor="b" anchorCtr="0"/>
          <a:lstStyle>
            <a:lvl1pPr algn="l">
              <a:spcBef>
                <a:spcPts val="0"/>
              </a:spcBef>
              <a:defRPr baseline="0">
                <a:solidFill>
                  <a:schemeClr val="bg1"/>
                </a:solidFill>
                <a:latin typeface="+mn-lt"/>
              </a:defRPr>
            </a:lvl1pPr>
          </a:lstStyle>
          <a:p>
            <a:r>
              <a:rPr lang="en-US" dirty="0" smtClean="0"/>
              <a:t>Put Your Witty Title Here</a:t>
            </a:r>
            <a:endParaRPr lang="en-US" dirty="0"/>
          </a:p>
        </p:txBody>
      </p:sp>
      <p:sp>
        <p:nvSpPr>
          <p:cNvPr id="3" name="Subtitle 2"/>
          <p:cNvSpPr>
            <a:spLocks noGrp="1"/>
          </p:cNvSpPr>
          <p:nvPr>
            <p:ph type="subTitle" idx="1" hasCustomPrompt="1"/>
          </p:nvPr>
        </p:nvSpPr>
        <p:spPr>
          <a:xfrm>
            <a:off x="858600" y="2709426"/>
            <a:ext cx="7599600" cy="1016749"/>
          </a:xfrm>
        </p:spPr>
        <p:txBody>
          <a:bodyPr lIns="0" tIns="0" rIns="0" bIns="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More you want to say? Add it here.</a:t>
            </a:r>
            <a:endParaRPr lang="en-US" dirty="0"/>
          </a:p>
        </p:txBody>
      </p:sp>
      <p:sp>
        <p:nvSpPr>
          <p:cNvPr id="11" name="Text Placeholder 10"/>
          <p:cNvSpPr>
            <a:spLocks noGrp="1"/>
          </p:cNvSpPr>
          <p:nvPr>
            <p:ph type="body" sz="quarter" idx="10" hasCustomPrompt="1"/>
          </p:nvPr>
        </p:nvSpPr>
        <p:spPr>
          <a:xfrm>
            <a:off x="858838" y="4786313"/>
            <a:ext cx="5794375" cy="808199"/>
          </a:xfrm>
        </p:spPr>
        <p:txBody>
          <a:bodyPr lIns="0" tIns="0" rIns="0" bIns="0">
            <a:normAutofit/>
          </a:bodyPr>
          <a:lstStyle>
            <a:lvl1pPr marL="0" indent="0">
              <a:buNone/>
              <a:defRPr sz="1600" baseline="0">
                <a:solidFill>
                  <a:srgbClr val="FFFFFF"/>
                </a:solidFill>
              </a:defRPr>
            </a:lvl1pPr>
          </a:lstStyle>
          <a:p>
            <a:r>
              <a:rPr lang="en-US" sz="1400" dirty="0" smtClean="0"/>
              <a:t>Presenter Name | Job Title </a:t>
            </a:r>
            <a:br>
              <a:rPr lang="en-US" sz="1400" dirty="0" smtClean="0"/>
            </a:br>
            <a:r>
              <a:rPr lang="en-US" sz="1400" dirty="0" smtClean="0"/>
              <a:t>Presentation Venue | Month DD, YYYY</a:t>
            </a:r>
            <a:endParaRPr lang="en-US" sz="1400"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000" cy="6858000"/>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baseline="0"/>
            </a:lvl1pPr>
          </a:lstStyle>
          <a:p>
            <a:r>
              <a:rPr lang="en-US" dirty="0" smtClean="0"/>
              <a:t>Please add your full slide picture. The picture should be sized at 10 x 7.5 inches or 1024x 768 pixels at 96 dpi.  </a:t>
            </a:r>
            <a:endParaRPr lang="en-US" dirty="0"/>
          </a:p>
        </p:txBody>
      </p:sp>
      <p:sp>
        <p:nvSpPr>
          <p:cNvPr id="8" name="Subtitle 2"/>
          <p:cNvSpPr>
            <a:spLocks noGrp="1"/>
          </p:cNvSpPr>
          <p:nvPr>
            <p:ph type="subTitle" idx="14" hasCustomPrompt="1"/>
          </p:nvPr>
        </p:nvSpPr>
        <p:spPr>
          <a:xfrm>
            <a:off x="419811" y="1658411"/>
            <a:ext cx="7859970" cy="986649"/>
          </a:xfrm>
        </p:spPr>
        <p:txBody>
          <a:bodyPr lIns="0" tIns="0" rIns="0" bIns="0"/>
          <a:lstStyle>
            <a:lvl1pPr marL="0" indent="0" algn="l">
              <a:lnSpc>
                <a:spcPts val="3640"/>
              </a:lnSpc>
              <a:buNone/>
              <a:defRPr baseline="0">
                <a:solidFill>
                  <a:srgbClr val="B5C4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Photo caption here (optional)</a:t>
            </a:r>
          </a:p>
        </p:txBody>
      </p:sp>
    </p:spTree>
    <p:extLst>
      <p:ext uri="{BB962C8B-B14F-4D97-AF65-F5344CB8AC3E}">
        <p14:creationId xmlns:p14="http://schemas.microsoft.com/office/powerpoint/2010/main" val="22107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Last 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96"/>
            <a:ext cx="9144000" cy="6858000"/>
          </a:xfrm>
          <a:prstGeom prst="rect">
            <a:avLst/>
          </a:prstGeom>
        </p:spPr>
      </p:pic>
      <p:sp>
        <p:nvSpPr>
          <p:cNvPr id="3" name="Date Placeholder 2"/>
          <p:cNvSpPr>
            <a:spLocks noGrp="1"/>
          </p:cNvSpPr>
          <p:nvPr>
            <p:ph type="dt" sz="half" idx="10"/>
          </p:nvPr>
        </p:nvSpPr>
        <p:spPr/>
        <p:txBody>
          <a:bodyPr/>
          <a:lstStyle/>
          <a:p>
            <a:fld id="{68C2560D-EC28-3B41-86E8-18F1CE0113B4}" type="datetimeFigureOut">
              <a:rPr lang="en-US" smtClean="0"/>
              <a:t>16-04-14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
        <p:nvSpPr>
          <p:cNvPr id="7" name="TextBox 6"/>
          <p:cNvSpPr txBox="1"/>
          <p:nvPr userDrawn="1"/>
        </p:nvSpPr>
        <p:spPr>
          <a:xfrm>
            <a:off x="4166620" y="2466623"/>
            <a:ext cx="4057597" cy="1200329"/>
          </a:xfrm>
          <a:prstGeom prst="rect">
            <a:avLst/>
          </a:prstGeom>
          <a:noFill/>
        </p:spPr>
        <p:txBody>
          <a:bodyPr wrap="square" rtlCol="0">
            <a:spAutoFit/>
          </a:bodyPr>
          <a:lstStyle/>
          <a:p>
            <a:r>
              <a:rPr lang="en-US" dirty="0" smtClean="0">
                <a:solidFill>
                  <a:schemeClr val="bg1"/>
                </a:solidFill>
              </a:rPr>
              <a:t>For follow-up questions, contact: </a:t>
            </a:r>
          </a:p>
          <a:p>
            <a:r>
              <a:rPr lang="en-US" dirty="0" smtClean="0">
                <a:solidFill>
                  <a:schemeClr val="bg1"/>
                </a:solidFill>
              </a:rPr>
              <a:t>Presenter Name | Title</a:t>
            </a:r>
          </a:p>
          <a:p>
            <a:r>
              <a:rPr lang="en-US" dirty="0" smtClean="0">
                <a:solidFill>
                  <a:srgbClr val="FFFFFF"/>
                </a:solidFill>
              </a:rPr>
              <a:t>Email@cleanenergycanada.org</a:t>
            </a:r>
          </a:p>
          <a:p>
            <a:r>
              <a:rPr lang="en-US" dirty="0" smtClean="0">
                <a:solidFill>
                  <a:srgbClr val="FFFFFF"/>
                </a:solidFill>
              </a:rPr>
              <a:t>Twitter: @(</a:t>
            </a:r>
            <a:r>
              <a:rPr lang="en-US" dirty="0" err="1" smtClean="0">
                <a:solidFill>
                  <a:srgbClr val="FFFFFF"/>
                </a:solidFill>
              </a:rPr>
              <a:t>twitterhandle</a:t>
            </a:r>
            <a:r>
              <a:rPr lang="en-US" dirty="0" smtClean="0">
                <a:solidFill>
                  <a:srgbClr val="FFFFFF"/>
                </a:solidFill>
              </a:rPr>
              <a:t>)</a:t>
            </a:r>
          </a:p>
        </p:txBody>
      </p:sp>
    </p:spTree>
    <p:extLst>
      <p:ext uri="{BB962C8B-B14F-4D97-AF65-F5344CB8AC3E}">
        <p14:creationId xmlns:p14="http://schemas.microsoft.com/office/powerpoint/2010/main" val="9837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864790-CD45-5145-8B55-55F8989910BF}" type="datetimeFigureOut">
              <a:rPr lang="en-US" smtClean="0"/>
              <a:t>16-04-14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86492-7765-9541-B5E8-7CF1B7D908C1}" type="slidenum">
              <a:rPr lang="en-US" smtClean="0"/>
              <a:t>‹#›</a:t>
            </a:fld>
            <a:endParaRPr lang="en-US"/>
          </a:p>
        </p:txBody>
      </p:sp>
    </p:spTree>
    <p:extLst>
      <p:ext uri="{BB962C8B-B14F-4D97-AF65-F5344CB8AC3E}">
        <p14:creationId xmlns:p14="http://schemas.microsoft.com/office/powerpoint/2010/main" val="2855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4790-CD45-5145-8B55-55F8989910BF}" type="datetimeFigureOut">
              <a:rPr lang="en-US" smtClean="0"/>
              <a:t>16-04-14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86492-7765-9541-B5E8-7CF1B7D908C1}" type="slidenum">
              <a:rPr lang="en-US" smtClean="0"/>
              <a:t>‹#›</a:t>
            </a:fld>
            <a:endParaRPr lang="en-US"/>
          </a:p>
        </p:txBody>
      </p:sp>
    </p:spTree>
    <p:extLst>
      <p:ext uri="{BB962C8B-B14F-4D97-AF65-F5344CB8AC3E}">
        <p14:creationId xmlns:p14="http://schemas.microsoft.com/office/powerpoint/2010/main" val="85827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Cover slid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58600" y="1368292"/>
            <a:ext cx="7599600" cy="1204683"/>
          </a:xfrm>
        </p:spPr>
        <p:txBody>
          <a:bodyPr lIns="0" tIns="0" rIns="0" bIns="0" anchor="b" anchorCtr="0"/>
          <a:lstStyle>
            <a:lvl1pPr algn="l">
              <a:spcBef>
                <a:spcPts val="0"/>
              </a:spcBef>
              <a:defRPr baseline="0">
                <a:solidFill>
                  <a:schemeClr val="bg1"/>
                </a:solidFill>
                <a:latin typeface="+mn-lt"/>
              </a:defRPr>
            </a:lvl1pPr>
          </a:lstStyle>
          <a:p>
            <a:r>
              <a:rPr lang="en-US" dirty="0" smtClean="0"/>
              <a:t>Put Your Witty Title Here</a:t>
            </a:r>
            <a:endParaRPr lang="en-US" dirty="0"/>
          </a:p>
        </p:txBody>
      </p:sp>
      <p:sp>
        <p:nvSpPr>
          <p:cNvPr id="3" name="Subtitle 2"/>
          <p:cNvSpPr>
            <a:spLocks noGrp="1"/>
          </p:cNvSpPr>
          <p:nvPr>
            <p:ph type="subTitle" idx="1" hasCustomPrompt="1"/>
          </p:nvPr>
        </p:nvSpPr>
        <p:spPr>
          <a:xfrm>
            <a:off x="858600" y="2709426"/>
            <a:ext cx="7599600" cy="1016749"/>
          </a:xfrm>
        </p:spPr>
        <p:txBody>
          <a:bodyPr lIns="0" tIns="0" rIns="0" bIns="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More you want to say? Add it here.</a:t>
            </a:r>
            <a:endParaRPr lang="en-US" dirty="0"/>
          </a:p>
        </p:txBody>
      </p:sp>
      <p:sp>
        <p:nvSpPr>
          <p:cNvPr id="6" name="Text Placeholder 10"/>
          <p:cNvSpPr>
            <a:spLocks noGrp="1"/>
          </p:cNvSpPr>
          <p:nvPr>
            <p:ph type="body" sz="quarter" idx="10" hasCustomPrompt="1"/>
          </p:nvPr>
        </p:nvSpPr>
        <p:spPr>
          <a:xfrm>
            <a:off x="858838" y="4786313"/>
            <a:ext cx="5794375" cy="808199"/>
          </a:xfrm>
        </p:spPr>
        <p:txBody>
          <a:bodyPr lIns="0" tIns="0" rIns="0" bIns="0">
            <a:normAutofit/>
          </a:bodyPr>
          <a:lstStyle>
            <a:lvl1pPr marL="0" indent="0">
              <a:buNone/>
              <a:defRPr sz="1600" baseline="0">
                <a:solidFill>
                  <a:srgbClr val="FFFFFF"/>
                </a:solidFill>
              </a:defRPr>
            </a:lvl1pPr>
          </a:lstStyle>
          <a:p>
            <a:r>
              <a:rPr lang="en-US" sz="1400" dirty="0" smtClean="0"/>
              <a:t>Presenter Name | Job Title </a:t>
            </a:r>
            <a:br>
              <a:rPr lang="en-US" sz="1400" dirty="0" smtClean="0"/>
            </a:br>
            <a:r>
              <a:rPr lang="en-US" sz="1400" dirty="0" smtClean="0"/>
              <a:t>Presentation Venue | Month DD, YYYY</a:t>
            </a:r>
            <a:endParaRPr lang="en-US" sz="1400" dirty="0"/>
          </a:p>
        </p:txBody>
      </p:sp>
    </p:spTree>
    <p:extLst>
      <p:ext uri="{BB962C8B-B14F-4D97-AF65-F5344CB8AC3E}">
        <p14:creationId xmlns:p14="http://schemas.microsoft.com/office/powerpoint/2010/main" val="158178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Cover slide-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58600" y="1368292"/>
            <a:ext cx="7599600" cy="1204683"/>
          </a:xfrm>
        </p:spPr>
        <p:txBody>
          <a:bodyPr lIns="0" tIns="0" rIns="0" bIns="0" anchor="b" anchorCtr="0"/>
          <a:lstStyle>
            <a:lvl1pPr algn="l">
              <a:spcBef>
                <a:spcPts val="0"/>
              </a:spcBef>
              <a:defRPr baseline="0">
                <a:solidFill>
                  <a:schemeClr val="bg1"/>
                </a:solidFill>
                <a:latin typeface="+mn-lt"/>
              </a:defRPr>
            </a:lvl1pPr>
          </a:lstStyle>
          <a:p>
            <a:r>
              <a:rPr lang="en-US" dirty="0" smtClean="0"/>
              <a:t>Put Your Witty Title Here</a:t>
            </a:r>
            <a:endParaRPr lang="en-US" dirty="0"/>
          </a:p>
        </p:txBody>
      </p:sp>
      <p:sp>
        <p:nvSpPr>
          <p:cNvPr id="3" name="Subtitle 2"/>
          <p:cNvSpPr>
            <a:spLocks noGrp="1"/>
          </p:cNvSpPr>
          <p:nvPr>
            <p:ph type="subTitle" idx="1" hasCustomPrompt="1"/>
          </p:nvPr>
        </p:nvSpPr>
        <p:spPr>
          <a:xfrm>
            <a:off x="858600" y="2709426"/>
            <a:ext cx="7599600" cy="1016749"/>
          </a:xfrm>
        </p:spPr>
        <p:txBody>
          <a:bodyPr lIns="0" tIns="0" rIns="0" bIns="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More you want to say? Add it here.</a:t>
            </a:r>
            <a:endParaRPr lang="en-US" dirty="0"/>
          </a:p>
        </p:txBody>
      </p:sp>
      <p:sp>
        <p:nvSpPr>
          <p:cNvPr id="6" name="Text Placeholder 10"/>
          <p:cNvSpPr>
            <a:spLocks noGrp="1"/>
          </p:cNvSpPr>
          <p:nvPr>
            <p:ph type="body" sz="quarter" idx="10" hasCustomPrompt="1"/>
          </p:nvPr>
        </p:nvSpPr>
        <p:spPr>
          <a:xfrm>
            <a:off x="858838" y="4786313"/>
            <a:ext cx="5794375" cy="808199"/>
          </a:xfrm>
        </p:spPr>
        <p:txBody>
          <a:bodyPr lIns="0" tIns="0" rIns="0" bIns="0">
            <a:normAutofit/>
          </a:bodyPr>
          <a:lstStyle>
            <a:lvl1pPr marL="0" indent="0">
              <a:buNone/>
              <a:defRPr sz="1600" baseline="0">
                <a:solidFill>
                  <a:srgbClr val="FFFFFF"/>
                </a:solidFill>
              </a:defRPr>
            </a:lvl1pPr>
          </a:lstStyle>
          <a:p>
            <a:r>
              <a:rPr lang="en-US" sz="1400" dirty="0" smtClean="0"/>
              <a:t>Presenter Name | Job Title </a:t>
            </a:r>
            <a:br>
              <a:rPr lang="en-US" sz="1400" dirty="0" smtClean="0"/>
            </a:br>
            <a:r>
              <a:rPr lang="en-US" sz="1400" dirty="0" smtClean="0"/>
              <a:t>Presentation Venue | Month DD, YYYY</a:t>
            </a:r>
            <a:endParaRPr lang="en-US" sz="1400" dirty="0"/>
          </a:p>
        </p:txBody>
      </p:sp>
    </p:spTree>
    <p:extLst>
      <p:ext uri="{BB962C8B-B14F-4D97-AF65-F5344CB8AC3E}">
        <p14:creationId xmlns:p14="http://schemas.microsoft.com/office/powerpoint/2010/main" val="376289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 of C">
    <p:spTree>
      <p:nvGrpSpPr>
        <p:cNvPr id="1" name=""/>
        <p:cNvGrpSpPr/>
        <p:nvPr/>
      </p:nvGrpSpPr>
      <p:grpSpPr>
        <a:xfrm>
          <a:off x="0" y="0"/>
          <a:ext cx="0" cy="0"/>
          <a:chOff x="0" y="0"/>
          <a:chExt cx="0" cy="0"/>
        </a:xfrm>
      </p:grpSpPr>
      <p:pic>
        <p:nvPicPr>
          <p:cNvPr id="5" name="Picture 4" descr="T of C slid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p:cNvSpPr>
            <a:spLocks noGrp="1"/>
          </p:cNvSpPr>
          <p:nvPr>
            <p:ph type="subTitle" idx="13" hasCustomPrompt="1"/>
          </p:nvPr>
        </p:nvSpPr>
        <p:spPr>
          <a:xfrm>
            <a:off x="598230" y="566799"/>
            <a:ext cx="4817328" cy="494086"/>
          </a:xfr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Table of Contents</a:t>
            </a:r>
            <a:endParaRPr lang="en-US" dirty="0"/>
          </a:p>
        </p:txBody>
      </p:sp>
      <p:sp>
        <p:nvSpPr>
          <p:cNvPr id="18" name="Content Placeholder 3"/>
          <p:cNvSpPr>
            <a:spLocks noGrp="1"/>
          </p:cNvSpPr>
          <p:nvPr>
            <p:ph sz="half" idx="2"/>
          </p:nvPr>
        </p:nvSpPr>
        <p:spPr>
          <a:xfrm>
            <a:off x="598231" y="1186078"/>
            <a:ext cx="4817328" cy="4940085"/>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4"/>
          </p:nvPr>
        </p:nvSpPr>
        <p:spPr>
          <a:xfrm>
            <a:off x="5898340" y="423863"/>
            <a:ext cx="2812274" cy="4950227"/>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370456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with TItle - Blue">
    <p:spTree>
      <p:nvGrpSpPr>
        <p:cNvPr id="1" name=""/>
        <p:cNvGrpSpPr/>
        <p:nvPr/>
      </p:nvGrpSpPr>
      <p:grpSpPr>
        <a:xfrm>
          <a:off x="0" y="0"/>
          <a:ext cx="0" cy="0"/>
          <a:chOff x="0" y="0"/>
          <a:chExt cx="0" cy="0"/>
        </a:xfrm>
      </p:grpSpPr>
      <p:pic>
        <p:nvPicPr>
          <p:cNvPr id="2" name="Picture 1" descr="CEC generic slide_title bar_blu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p:cNvSpPr>
            <a:spLocks noGrp="1"/>
          </p:cNvSpPr>
          <p:nvPr>
            <p:ph type="subTitle" idx="13" hasCustomPrompt="1"/>
          </p:nvPr>
        </p:nvSpPr>
        <p:spPr>
          <a:xfrm>
            <a:off x="598230" y="619280"/>
            <a:ext cx="7859970" cy="986649"/>
          </a:xfrm>
        </p:spPr>
        <p:txBody>
          <a:bodyPr lIns="0" tIns="0" rIns="0" bIns="0"/>
          <a:lstStyle>
            <a:lvl1pPr marL="0" indent="0" algn="l">
              <a:lnSpc>
                <a:spcPts val="3640"/>
              </a:lnSpc>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Page Title Line 1</a:t>
            </a:r>
            <a:r>
              <a:rPr lang="en-US" dirty="0"/>
              <a:t/>
            </a:r>
            <a:br>
              <a:rPr lang="en-US" dirty="0"/>
            </a:br>
            <a:r>
              <a:rPr lang="en-US" dirty="0" smtClean="0"/>
              <a:t>Page Title Line 2</a:t>
            </a:r>
          </a:p>
        </p:txBody>
      </p:sp>
      <p:sp>
        <p:nvSpPr>
          <p:cNvPr id="6" name="Content Placeholder 3"/>
          <p:cNvSpPr>
            <a:spLocks noGrp="1"/>
          </p:cNvSpPr>
          <p:nvPr>
            <p:ph sz="half" idx="2"/>
          </p:nvPr>
        </p:nvSpPr>
        <p:spPr>
          <a:xfrm>
            <a:off x="598230" y="1836847"/>
            <a:ext cx="7859969" cy="4289316"/>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3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with Title - green">
    <p:spTree>
      <p:nvGrpSpPr>
        <p:cNvPr id="1" name=""/>
        <p:cNvGrpSpPr/>
        <p:nvPr/>
      </p:nvGrpSpPr>
      <p:grpSpPr>
        <a:xfrm>
          <a:off x="0" y="0"/>
          <a:ext cx="0" cy="0"/>
          <a:chOff x="0" y="0"/>
          <a:chExt cx="0" cy="0"/>
        </a:xfrm>
      </p:grpSpPr>
      <p:pic>
        <p:nvPicPr>
          <p:cNvPr id="3" name="Picture 2" descr="CEC generic slide_title bar_G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p:cNvSpPr>
            <a:spLocks noGrp="1"/>
          </p:cNvSpPr>
          <p:nvPr>
            <p:ph type="subTitle" idx="13" hasCustomPrompt="1"/>
          </p:nvPr>
        </p:nvSpPr>
        <p:spPr>
          <a:xfrm>
            <a:off x="598230" y="619280"/>
            <a:ext cx="7859970" cy="986649"/>
          </a:xfrm>
        </p:spPr>
        <p:txBody>
          <a:bodyPr lIns="0" tIns="0" rIns="0" bIns="0"/>
          <a:lstStyle>
            <a:lvl1pPr marL="0" indent="0" algn="l">
              <a:lnSpc>
                <a:spcPts val="3640"/>
              </a:lnSpc>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Page Title Line 1</a:t>
            </a:r>
            <a:r>
              <a:rPr lang="en-US" dirty="0"/>
              <a:t/>
            </a:r>
            <a:br>
              <a:rPr lang="en-US" dirty="0"/>
            </a:br>
            <a:r>
              <a:rPr lang="en-US" dirty="0" smtClean="0"/>
              <a:t>Page Title Line 2</a:t>
            </a:r>
          </a:p>
        </p:txBody>
      </p:sp>
      <p:sp>
        <p:nvSpPr>
          <p:cNvPr id="6" name="Content Placeholder 3"/>
          <p:cNvSpPr>
            <a:spLocks noGrp="1"/>
          </p:cNvSpPr>
          <p:nvPr>
            <p:ph sz="half" idx="2"/>
          </p:nvPr>
        </p:nvSpPr>
        <p:spPr>
          <a:xfrm>
            <a:off x="598230" y="1836847"/>
            <a:ext cx="7859969" cy="4289316"/>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562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with Title - gray">
    <p:spTree>
      <p:nvGrpSpPr>
        <p:cNvPr id="1" name=""/>
        <p:cNvGrpSpPr/>
        <p:nvPr/>
      </p:nvGrpSpPr>
      <p:grpSpPr>
        <a:xfrm>
          <a:off x="0" y="0"/>
          <a:ext cx="0" cy="0"/>
          <a:chOff x="0" y="0"/>
          <a:chExt cx="0" cy="0"/>
        </a:xfrm>
      </p:grpSpPr>
      <p:pic>
        <p:nvPicPr>
          <p:cNvPr id="3" name="Picture 2" descr="CEC generic slide_title bar_gray-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p:cNvSpPr>
            <a:spLocks noGrp="1"/>
          </p:cNvSpPr>
          <p:nvPr>
            <p:ph type="subTitle" idx="13" hasCustomPrompt="1"/>
          </p:nvPr>
        </p:nvSpPr>
        <p:spPr>
          <a:xfrm>
            <a:off x="598230" y="619280"/>
            <a:ext cx="7859970" cy="986649"/>
          </a:xfrm>
        </p:spPr>
        <p:txBody>
          <a:bodyPr lIns="0" tIns="0" rIns="0" bIns="0"/>
          <a:lstStyle>
            <a:lvl1pPr marL="0" indent="0" algn="l">
              <a:lnSpc>
                <a:spcPts val="3640"/>
              </a:lnSpc>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Page Title Line 1</a:t>
            </a:r>
            <a:r>
              <a:rPr lang="en-US" dirty="0"/>
              <a:t/>
            </a:r>
            <a:br>
              <a:rPr lang="en-US" dirty="0"/>
            </a:br>
            <a:r>
              <a:rPr lang="en-US" dirty="0" smtClean="0"/>
              <a:t>Page Title Line 2</a:t>
            </a:r>
          </a:p>
        </p:txBody>
      </p:sp>
      <p:sp>
        <p:nvSpPr>
          <p:cNvPr id="6" name="Content Placeholder 3"/>
          <p:cNvSpPr>
            <a:spLocks noGrp="1"/>
          </p:cNvSpPr>
          <p:nvPr>
            <p:ph sz="half" idx="2"/>
          </p:nvPr>
        </p:nvSpPr>
        <p:spPr>
          <a:xfrm>
            <a:off x="598230" y="1836847"/>
            <a:ext cx="7859969" cy="4289316"/>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857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Clean Energy Canada">
    <p:spTree>
      <p:nvGrpSpPr>
        <p:cNvPr id="1" name=""/>
        <p:cNvGrpSpPr/>
        <p:nvPr/>
      </p:nvGrpSpPr>
      <p:grpSpPr>
        <a:xfrm>
          <a:off x="0" y="0"/>
          <a:ext cx="0" cy="0"/>
          <a:chOff x="0" y="0"/>
          <a:chExt cx="0" cy="0"/>
        </a:xfrm>
      </p:grpSpPr>
      <p:pic>
        <p:nvPicPr>
          <p:cNvPr id="8" name="Picture 7" descr="About CEC slide-01-01-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1280420" y="1574440"/>
            <a:ext cx="6769449" cy="249683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n-lt"/>
                <a:ea typeface="+mn-ea"/>
                <a:cs typeface="+mn-cs"/>
              </a:rPr>
              <a:t>About Clean Energy Canada</a:t>
            </a:r>
          </a:p>
          <a:p>
            <a:pPr>
              <a:lnSpc>
                <a:spcPts val="2460"/>
              </a:lnSpc>
            </a:pPr>
            <a:endParaRPr lang="en-US" sz="1600" dirty="0" smtClean="0">
              <a:solidFill>
                <a:srgbClr val="FFFFFF"/>
              </a:solidFill>
            </a:endParaRPr>
          </a:p>
          <a:p>
            <a:pPr>
              <a:lnSpc>
                <a:spcPts val="2460"/>
              </a:lnSpc>
            </a:pPr>
            <a:r>
              <a:rPr lang="en-US" sz="1600" dirty="0" smtClean="0">
                <a:solidFill>
                  <a:srgbClr val="FFFFFF"/>
                </a:solidFill>
              </a:rPr>
              <a:t>Clean Energy Canada works to accelerate Canada’s transition to a clean and renewable energy system. We collaborate with civil society, governments and the private sector to build awareness and support for solutions that address climate disruption and foster an energy efficient, environmentally responsible and prosperous economy. </a:t>
            </a:r>
            <a:endParaRPr lang="en-US" sz="1600" dirty="0">
              <a:solidFill>
                <a:srgbClr val="FFFFFF"/>
              </a:solidFill>
            </a:endParaRPr>
          </a:p>
        </p:txBody>
      </p:sp>
      <p:sp>
        <p:nvSpPr>
          <p:cNvPr id="11" name="TextBox 10"/>
          <p:cNvSpPr txBox="1"/>
          <p:nvPr userDrawn="1"/>
        </p:nvSpPr>
        <p:spPr>
          <a:xfrm>
            <a:off x="1259429" y="5248137"/>
            <a:ext cx="6769449" cy="298800"/>
          </a:xfrm>
          <a:prstGeom prst="rect">
            <a:avLst/>
          </a:prstGeom>
          <a:noFill/>
        </p:spPr>
        <p:txBody>
          <a:bodyPr wrap="square" lIns="0" tIns="0" rIns="0" bIns="0" rtlCol="0">
            <a:spAutoFit/>
          </a:bodyPr>
          <a:lstStyle/>
          <a:p>
            <a:pPr>
              <a:lnSpc>
                <a:spcPts val="2460"/>
              </a:lnSpc>
            </a:pPr>
            <a:r>
              <a:rPr lang="en-US" sz="1200" dirty="0" smtClean="0">
                <a:solidFill>
                  <a:srgbClr val="FFFFFF"/>
                </a:solidFill>
              </a:rPr>
              <a:t>Clean Energy Canada is an initiative of the Centre for Dialogue at Simon Fraser University. </a:t>
            </a:r>
          </a:p>
        </p:txBody>
      </p:sp>
    </p:spTree>
    <p:extLst>
      <p:ext uri="{BB962C8B-B14F-4D97-AF65-F5344CB8AC3E}">
        <p14:creationId xmlns:p14="http://schemas.microsoft.com/office/powerpoint/2010/main" val="422120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is Clean Energy?">
    <p:spTree>
      <p:nvGrpSpPr>
        <p:cNvPr id="1" name=""/>
        <p:cNvGrpSpPr/>
        <p:nvPr/>
      </p:nvGrpSpPr>
      <p:grpSpPr>
        <a:xfrm>
          <a:off x="0" y="0"/>
          <a:ext cx="0" cy="0"/>
          <a:chOff x="0" y="0"/>
          <a:chExt cx="0" cy="0"/>
        </a:xfrm>
      </p:grpSpPr>
      <p:pic>
        <p:nvPicPr>
          <p:cNvPr id="6" name="Picture 5" descr="What is Clean Energy-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1280420" y="1574440"/>
            <a:ext cx="6769449" cy="1550425"/>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n-lt"/>
                <a:ea typeface="+mn-ea"/>
                <a:cs typeface="+mn-cs"/>
              </a:rPr>
              <a:t>What is Clean Energy?</a:t>
            </a:r>
          </a:p>
          <a:p>
            <a:pPr>
              <a:lnSpc>
                <a:spcPts val="2460"/>
              </a:lnSpc>
            </a:pPr>
            <a:endParaRPr lang="en-US" sz="1600" dirty="0" smtClean="0">
              <a:solidFill>
                <a:srgbClr val="FFFFFF"/>
              </a:solidFill>
            </a:endParaRPr>
          </a:p>
          <a:p>
            <a:pPr>
              <a:lnSpc>
                <a:spcPts val="2460"/>
              </a:lnSpc>
            </a:pPr>
            <a:r>
              <a:rPr lang="en-US" sz="1600" dirty="0" smtClean="0">
                <a:solidFill>
                  <a:srgbClr val="FFFFFF"/>
                </a:solidFill>
              </a:rPr>
              <a:t>Clean energy policies, technologies or services accelerate the shift to an economy based on renewable energy. The clean energy transition involves:</a:t>
            </a:r>
            <a:endParaRPr lang="en-US" sz="1600" dirty="0">
              <a:solidFill>
                <a:srgbClr val="FFFFFF"/>
              </a:solidFill>
            </a:endParaRPr>
          </a:p>
        </p:txBody>
      </p:sp>
    </p:spTree>
    <p:extLst>
      <p:ext uri="{BB962C8B-B14F-4D97-AF65-F5344CB8AC3E}">
        <p14:creationId xmlns:p14="http://schemas.microsoft.com/office/powerpoint/2010/main" val="2780580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16-04-14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5" r:id="rId2"/>
    <p:sldLayoutId id="2147493478" r:id="rId3"/>
    <p:sldLayoutId id="2147493480" r:id="rId4"/>
    <p:sldLayoutId id="2147493473" r:id="rId5"/>
    <p:sldLayoutId id="2147493481" r:id="rId6"/>
    <p:sldLayoutId id="2147493482" r:id="rId7"/>
    <p:sldLayoutId id="2147493479" r:id="rId8"/>
    <p:sldLayoutId id="2147493484" r:id="rId9"/>
    <p:sldLayoutId id="2147493483" r:id="rId10"/>
    <p:sldLayoutId id="2147493485" r:id="rId11"/>
    <p:sldLayoutId id="2147493486" r:id="rId12"/>
    <p:sldLayoutId id="21474934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jpg"/><Relationship Id="rId1" Type="http://schemas.openxmlformats.org/officeDocument/2006/relationships/slideLayout" Target="../slideLayouts/slideLayout5.xml"/><Relationship Id="rId2"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ER powerpoint_f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5116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TER powerpoint_final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82601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598230" y="1102756"/>
            <a:ext cx="7859970" cy="641961"/>
          </a:xfrm>
        </p:spPr>
        <p:txBody>
          <a:bodyPr/>
          <a:lstStyle/>
          <a:p>
            <a:r>
              <a:rPr lang="en-US" dirty="0" smtClean="0"/>
              <a:t>Our Panelists</a:t>
            </a:r>
            <a:endParaRPr lang="en-US"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901" r="7972" b="18443"/>
          <a:stretch/>
        </p:blipFill>
        <p:spPr>
          <a:xfrm>
            <a:off x="6972890" y="1998891"/>
            <a:ext cx="1849820" cy="1734729"/>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4830"/>
          <a:stretch/>
        </p:blipFill>
        <p:spPr>
          <a:xfrm>
            <a:off x="4746545" y="1901935"/>
            <a:ext cx="1813035" cy="183168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5416"/>
          <a:stretch/>
        </p:blipFill>
        <p:spPr>
          <a:xfrm>
            <a:off x="2592044" y="1998891"/>
            <a:ext cx="1741191" cy="173472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5650"/>
          <a:stretch/>
        </p:blipFill>
        <p:spPr>
          <a:xfrm>
            <a:off x="437544" y="1998891"/>
            <a:ext cx="1741191" cy="1734729"/>
          </a:xfrm>
          <a:prstGeom prst="rect">
            <a:avLst/>
          </a:prstGeom>
        </p:spPr>
      </p:pic>
      <p:sp>
        <p:nvSpPr>
          <p:cNvPr id="9" name="TextBox 8"/>
          <p:cNvSpPr txBox="1"/>
          <p:nvPr/>
        </p:nvSpPr>
        <p:spPr>
          <a:xfrm>
            <a:off x="609600" y="3883268"/>
            <a:ext cx="6532558" cy="2031325"/>
          </a:xfrm>
          <a:prstGeom prst="rect">
            <a:avLst/>
          </a:prstGeom>
          <a:noFill/>
        </p:spPr>
        <p:txBody>
          <a:bodyPr wrap="none" rtlCol="0">
            <a:spAutoFit/>
          </a:bodyPr>
          <a:lstStyle/>
          <a:p>
            <a:r>
              <a:rPr lang="en-US" dirty="0" smtClean="0"/>
              <a:t>Pictured above (left to right): </a:t>
            </a:r>
          </a:p>
          <a:p>
            <a:endParaRPr lang="en-US" dirty="0" smtClean="0"/>
          </a:p>
          <a:p>
            <a:pPr marL="285750" indent="-285750">
              <a:buFont typeface="Arial" charset="0"/>
              <a:buChar char="•"/>
            </a:pPr>
            <a:r>
              <a:rPr lang="en-US" dirty="0" smtClean="0"/>
              <a:t>Amy Grace, Bloomberg New Energy Finance (@</a:t>
            </a:r>
            <a:r>
              <a:rPr lang="en-US" dirty="0" err="1" smtClean="0"/>
              <a:t>AmyGraceWind</a:t>
            </a:r>
            <a:r>
              <a:rPr lang="en-US" dirty="0" smtClean="0"/>
              <a:t>)</a:t>
            </a:r>
          </a:p>
          <a:p>
            <a:pPr marL="285750" indent="-285750">
              <a:buFont typeface="Arial" charset="0"/>
              <a:buChar char="•"/>
            </a:pPr>
            <a:r>
              <a:rPr lang="en-US" dirty="0" smtClean="0"/>
              <a:t>Hando Kang, </a:t>
            </a:r>
            <a:r>
              <a:rPr lang="en-US" dirty="0" err="1" smtClean="0"/>
              <a:t>SkyPower</a:t>
            </a:r>
            <a:r>
              <a:rPr lang="en-US" dirty="0" smtClean="0"/>
              <a:t> Global (@</a:t>
            </a:r>
            <a:r>
              <a:rPr lang="en-US" dirty="0" err="1" smtClean="0"/>
              <a:t>HandoKang</a:t>
            </a:r>
            <a:r>
              <a:rPr lang="en-US" dirty="0" smtClean="0"/>
              <a:t>)</a:t>
            </a:r>
          </a:p>
          <a:p>
            <a:pPr marL="285750" indent="-285750">
              <a:buFont typeface="Arial" charset="0"/>
              <a:buChar char="•"/>
            </a:pPr>
            <a:r>
              <a:rPr lang="en-US" dirty="0" smtClean="0"/>
              <a:t>Dan </a:t>
            </a:r>
            <a:r>
              <a:rPr lang="en-US" dirty="0" err="1" smtClean="0"/>
              <a:t>Woynillowicz</a:t>
            </a:r>
            <a:r>
              <a:rPr lang="en-US" dirty="0" smtClean="0"/>
              <a:t>, Clean Energy Canada (@</a:t>
            </a:r>
            <a:r>
              <a:rPr lang="en-US" dirty="0" err="1" smtClean="0"/>
              <a:t>danwoy</a:t>
            </a:r>
            <a:r>
              <a:rPr lang="en-US" dirty="0" smtClean="0"/>
              <a:t>)</a:t>
            </a:r>
          </a:p>
          <a:p>
            <a:pPr marL="285750" indent="-285750">
              <a:buFont typeface="Arial" charset="0"/>
              <a:buChar char="•"/>
            </a:pPr>
            <a:r>
              <a:rPr lang="en-US" dirty="0" smtClean="0"/>
              <a:t>Julia Kilpatrick, Clean Energy Canada (@</a:t>
            </a:r>
            <a:r>
              <a:rPr lang="en-US" dirty="0" err="1" smtClean="0"/>
              <a:t>juliakilpat</a:t>
            </a:r>
            <a:r>
              <a:rPr lang="en-US" dirty="0" smtClean="0"/>
              <a:t>)</a:t>
            </a:r>
          </a:p>
          <a:p>
            <a:endParaRPr lang="en-US" dirty="0"/>
          </a:p>
        </p:txBody>
      </p:sp>
      <p:sp>
        <p:nvSpPr>
          <p:cNvPr id="2" name="TextBox 1"/>
          <p:cNvSpPr txBox="1"/>
          <p:nvPr/>
        </p:nvSpPr>
        <p:spPr>
          <a:xfrm>
            <a:off x="2178735" y="5714538"/>
            <a:ext cx="4939235" cy="400110"/>
          </a:xfrm>
          <a:prstGeom prst="rect">
            <a:avLst/>
          </a:prstGeom>
          <a:noFill/>
        </p:spPr>
        <p:txBody>
          <a:bodyPr wrap="square" rtlCol="0">
            <a:spAutoFit/>
          </a:bodyPr>
          <a:lstStyle/>
          <a:p>
            <a:r>
              <a:rPr lang="en-US" sz="2000" b="1" dirty="0" smtClean="0"/>
              <a:t>Join the conversation by using </a:t>
            </a:r>
            <a:r>
              <a:rPr lang="en-US" sz="2000" b="1" dirty="0" smtClean="0">
                <a:solidFill>
                  <a:schemeClr val="accent1"/>
                </a:solidFill>
              </a:rPr>
              <a:t>#</a:t>
            </a:r>
            <a:r>
              <a:rPr lang="en-US" sz="2000" b="1" dirty="0" err="1" smtClean="0">
                <a:solidFill>
                  <a:schemeClr val="accent1"/>
                </a:solidFill>
              </a:rPr>
              <a:t>CEQuarterly</a:t>
            </a:r>
            <a:endParaRPr lang="en-US" sz="2000" b="1" dirty="0">
              <a:solidFill>
                <a:schemeClr val="accent1"/>
              </a:solidFill>
            </a:endParaRPr>
          </a:p>
        </p:txBody>
      </p:sp>
    </p:spTree>
    <p:extLst>
      <p:ext uri="{BB962C8B-B14F-4D97-AF65-F5344CB8AC3E}">
        <p14:creationId xmlns:p14="http://schemas.microsoft.com/office/powerpoint/2010/main" val="4810115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012894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198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3"/>
          </p:nvPr>
        </p:nvSpPr>
        <p:spPr>
          <a:xfrm>
            <a:off x="6074979" y="565868"/>
            <a:ext cx="3069021" cy="494086"/>
          </a:xfrm>
        </p:spPr>
        <p:txBody>
          <a:bodyPr/>
          <a:lstStyle/>
          <a:p>
            <a:r>
              <a:rPr lang="en-US" smtClean="0"/>
              <a:t>Outline</a:t>
            </a:r>
            <a:endParaRPr lang="en-US" dirty="0"/>
          </a:p>
        </p:txBody>
      </p:sp>
      <p:sp>
        <p:nvSpPr>
          <p:cNvPr id="4" name="Content Placeholder 3"/>
          <p:cNvSpPr>
            <a:spLocks noGrp="1"/>
          </p:cNvSpPr>
          <p:nvPr>
            <p:ph sz="half" idx="2"/>
          </p:nvPr>
        </p:nvSpPr>
        <p:spPr>
          <a:xfrm>
            <a:off x="5997221" y="1217609"/>
            <a:ext cx="4817328" cy="4940085"/>
          </a:xfrm>
        </p:spPr>
        <p:txBody>
          <a:bodyPr>
            <a:normAutofit/>
          </a:bodyPr>
          <a:lstStyle/>
          <a:p>
            <a:r>
              <a:rPr lang="en-US" sz="2300" dirty="0" smtClean="0"/>
              <a:t>Introductions </a:t>
            </a:r>
          </a:p>
          <a:p>
            <a:r>
              <a:rPr lang="en-US" sz="2300" dirty="0" smtClean="0"/>
              <a:t>Overview of </a:t>
            </a:r>
            <a:br>
              <a:rPr lang="en-US" sz="2300" dirty="0" smtClean="0"/>
            </a:br>
            <a:r>
              <a:rPr lang="en-US" sz="2300" dirty="0" smtClean="0"/>
              <a:t>Global </a:t>
            </a:r>
            <a:r>
              <a:rPr lang="en-US" sz="2300" dirty="0"/>
              <a:t>T</a:t>
            </a:r>
            <a:r>
              <a:rPr lang="en-US" sz="2300" dirty="0" smtClean="0"/>
              <a:t>rends </a:t>
            </a:r>
          </a:p>
          <a:p>
            <a:r>
              <a:rPr lang="en-US" sz="2300" dirty="0" smtClean="0"/>
              <a:t>Panel Discussion</a:t>
            </a:r>
          </a:p>
          <a:p>
            <a:r>
              <a:rPr lang="en-US" sz="2300" dirty="0" smtClean="0"/>
              <a:t>Audience Q&amp;A</a:t>
            </a:r>
          </a:p>
        </p:txBody>
      </p:sp>
      <p:sp>
        <p:nvSpPr>
          <p:cNvPr id="11" name="TextBox 10"/>
          <p:cNvSpPr txBox="1"/>
          <p:nvPr/>
        </p:nvSpPr>
        <p:spPr>
          <a:xfrm>
            <a:off x="5906814" y="5599176"/>
            <a:ext cx="2753710" cy="369332"/>
          </a:xfrm>
          <a:prstGeom prst="rect">
            <a:avLst/>
          </a:prstGeom>
          <a:noFill/>
        </p:spPr>
        <p:txBody>
          <a:bodyPr wrap="square" rtlCol="0">
            <a:spAutoFit/>
          </a:bodyPr>
          <a:lstStyle/>
          <a:p>
            <a:pPr algn="ctr"/>
            <a:r>
              <a:rPr lang="en-US" dirty="0" smtClean="0">
                <a:solidFill>
                  <a:schemeClr val="bg1"/>
                </a:solidFill>
              </a:rPr>
              <a:t>Duration: 60 minutes</a:t>
            </a:r>
            <a:endParaRPr lang="en-US" dirty="0">
              <a:solidFill>
                <a:schemeClr val="bg1"/>
              </a:solidFill>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13981"/>
          <a:stretch/>
        </p:blipFill>
        <p:spPr>
          <a:xfrm>
            <a:off x="945932" y="877813"/>
            <a:ext cx="4403834" cy="4906029"/>
          </a:xfrm>
          <a:prstGeom prst="rect">
            <a:avLst/>
          </a:prstGeom>
        </p:spPr>
      </p:pic>
    </p:spTree>
    <p:extLst>
      <p:ext uri="{BB962C8B-B14F-4D97-AF65-F5344CB8AC3E}">
        <p14:creationId xmlns:p14="http://schemas.microsoft.com/office/powerpoint/2010/main" val="3151579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4772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R powerpoint_fina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5081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R powerpoint_final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8409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TER powerpoint_final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93113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descr="TER powerpoint_final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45136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R powerpoint_final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40404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E">
      <a:dk1>
        <a:sysClr val="windowText" lastClr="000000"/>
      </a:dk1>
      <a:lt1>
        <a:sysClr val="window" lastClr="FFFFFF"/>
      </a:lt1>
      <a:dk2>
        <a:srgbClr val="424E59"/>
      </a:dk2>
      <a:lt2>
        <a:srgbClr val="F8EAD8"/>
      </a:lt2>
      <a:accent1>
        <a:srgbClr val="49ADBB"/>
      </a:accent1>
      <a:accent2>
        <a:srgbClr val="424E59"/>
      </a:accent2>
      <a:accent3>
        <a:srgbClr val="F8EAD8"/>
      </a:accent3>
      <a:accent4>
        <a:srgbClr val="EA6431"/>
      </a:accent4>
      <a:accent5>
        <a:srgbClr val="A9BA36"/>
      </a:accent5>
      <a:accent6>
        <a:srgbClr val="775A9E"/>
      </a:accent6>
      <a:hlink>
        <a:srgbClr val="49ADBB"/>
      </a:hlink>
      <a:folHlink>
        <a:srgbClr val="3A8A9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EC_PowerPointTemplate (1)" id="{BB2E540C-922A-394D-9DAC-A62CA47458EC}" vid="{E58740AB-4571-EF43-8A37-FE50D619B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CEC_PowerPointTemplate</Template>
  <TotalTime>1473</TotalTime>
  <Words>65</Words>
  <Application>Microsoft Macintosh PowerPoint</Application>
  <PresentationFormat>On-screen Show (4:3)</PresentationFormat>
  <Paragraphs>14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Kilpatrick</dc:creator>
  <cp:lastModifiedBy>Shanna  Killen</cp:lastModifiedBy>
  <cp:revision>16</cp:revision>
  <dcterms:created xsi:type="dcterms:W3CDTF">2016-04-11T20:38:04Z</dcterms:created>
  <dcterms:modified xsi:type="dcterms:W3CDTF">2016-04-14T22:48:59Z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