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3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1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1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3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6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790-CD45-5145-8B55-55F8989910BF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8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64790-CD45-5145-8B55-55F8989910BF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86492-7765-9541-B5E8-7CF1B7D9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6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R powerpoint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3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R powerpoint_final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R powerpoint_final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8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R powerpoint_final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6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R powerpoint_final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7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R powerpoint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9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R powerpoint_final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5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R powerpoint_final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2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R powerpoint_final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4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ER powerpoint_final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5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R powerpoint_final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R powerpoint_final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4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R powerpoint_final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76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Hickie</dc:creator>
  <cp:lastModifiedBy>Shanna Killen</cp:lastModifiedBy>
  <cp:revision>3</cp:revision>
  <dcterms:created xsi:type="dcterms:W3CDTF">2016-02-26T23:03:18Z</dcterms:created>
  <dcterms:modified xsi:type="dcterms:W3CDTF">2016-02-27T02:12:18Z</dcterms:modified>
</cp:coreProperties>
</file>